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media/media1.mov" ContentType="video/unknown"/>
  <Override PartName="/ppt/media/media2.mov" ContentType="video/unknown"/>
  <Override PartName="/ppt/media/media3.mov" ContentType="video/unknown"/>
  <Override PartName="/ppt/media/media4.mov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3797C6"/>
              </a:solidFill>
              <a:prstDash val="solid"/>
              <a:miter lim="400000"/>
            </a:ln>
          </a:left>
          <a:right>
            <a:ln w="12700" cap="flat">
              <a:solidFill>
                <a:srgbClr val="3797C6"/>
              </a:solidFill>
              <a:prstDash val="solid"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solidFill>
                <a:srgbClr val="3797C6"/>
              </a:solidFill>
              <a:prstDash val="solid"/>
              <a:miter lim="400000"/>
            </a:ln>
          </a:bottom>
          <a:insideH>
            <a:ln w="12700" cap="flat">
              <a:solidFill>
                <a:srgbClr val="3797C6"/>
              </a:solidFill>
              <a:prstDash val="solid"/>
              <a:miter lim="400000"/>
            </a:ln>
          </a:insideH>
          <a:insideV>
            <a:ln w="12700" cap="flat">
              <a:solidFill>
                <a:srgbClr val="3797C6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3797C6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solidFill>
                <a:srgbClr val="3797C6"/>
              </a:solidFill>
              <a:prstDash val="solid"/>
              <a:miter lim="400000"/>
            </a:ln>
          </a:bottom>
          <a:insideH>
            <a:ln w="12700" cap="flat">
              <a:solidFill>
                <a:srgbClr val="3797C6"/>
              </a:solidFill>
              <a:prstDash val="solid"/>
              <a:miter lim="400000"/>
            </a:ln>
          </a:insideH>
          <a:insideV>
            <a:ln w="12700" cap="flat">
              <a:solidFill>
                <a:srgbClr val="3797C6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solidFill>
                <a:srgbClr val="3797C6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3797C6"/>
              </a:solidFill>
              <a:prstDash val="solid"/>
              <a:miter lim="400000"/>
            </a:ln>
          </a:left>
          <a:right>
            <a:ln w="12700" cap="flat">
              <a:solidFill>
                <a:srgbClr val="3797C6"/>
              </a:solidFill>
              <a:prstDash val="solid"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3797C6"/>
              </a:solidFill>
              <a:prstDash val="solid"/>
              <a:miter lim="400000"/>
            </a:ln>
          </a:insideH>
          <a:insideV>
            <a:ln w="12700" cap="flat">
              <a:solidFill>
                <a:srgbClr val="3797C6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" name="Shape 1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2200">
        <a:latin typeface="Lucida Grande"/>
        <a:ea typeface="Lucida Grande"/>
        <a:cs typeface="Lucida Grande"/>
        <a:sym typeface="Lucida Grande"/>
      </a:defRPr>
    </a:lvl1pPr>
    <a:lvl2pPr indent="457200" defTabSz="457200" latinLnBrk="0">
      <a:defRPr sz="2200">
        <a:latin typeface="Lucida Grande"/>
        <a:ea typeface="Lucida Grande"/>
        <a:cs typeface="Lucida Grande"/>
        <a:sym typeface="Lucida Grande"/>
      </a:defRPr>
    </a:lvl2pPr>
    <a:lvl3pPr indent="914400" defTabSz="457200" latinLnBrk="0">
      <a:defRPr sz="2200">
        <a:latin typeface="Lucida Grande"/>
        <a:ea typeface="Lucida Grande"/>
        <a:cs typeface="Lucida Grande"/>
        <a:sym typeface="Lucida Grande"/>
      </a:defRPr>
    </a:lvl3pPr>
    <a:lvl4pPr indent="1371600" defTabSz="457200" latinLnBrk="0">
      <a:defRPr sz="2200">
        <a:latin typeface="Lucida Grande"/>
        <a:ea typeface="Lucida Grande"/>
        <a:cs typeface="Lucida Grande"/>
        <a:sym typeface="Lucida Grande"/>
      </a:defRPr>
    </a:lvl4pPr>
    <a:lvl5pPr indent="1828800" defTabSz="457200" latinLnBrk="0">
      <a:defRPr sz="2200">
        <a:latin typeface="Lucida Grande"/>
        <a:ea typeface="Lucida Grande"/>
        <a:cs typeface="Lucida Grande"/>
        <a:sym typeface="Lucida Grande"/>
      </a:defRPr>
    </a:lvl5pPr>
    <a:lvl6pPr indent="2286000" defTabSz="457200" latinLnBrk="0">
      <a:defRPr sz="2200">
        <a:latin typeface="Lucida Grande"/>
        <a:ea typeface="Lucida Grande"/>
        <a:cs typeface="Lucida Grande"/>
        <a:sym typeface="Lucida Grande"/>
      </a:defRPr>
    </a:lvl6pPr>
    <a:lvl7pPr indent="2743200" defTabSz="457200" latinLnBrk="0">
      <a:defRPr sz="2200">
        <a:latin typeface="Lucida Grande"/>
        <a:ea typeface="Lucida Grande"/>
        <a:cs typeface="Lucida Grande"/>
        <a:sym typeface="Lucida Grande"/>
      </a:defRPr>
    </a:lvl7pPr>
    <a:lvl8pPr indent="3200400" defTabSz="457200" latinLnBrk="0">
      <a:defRPr sz="2200">
        <a:latin typeface="Lucida Grande"/>
        <a:ea typeface="Lucida Grande"/>
        <a:cs typeface="Lucida Grande"/>
        <a:sym typeface="Lucida Grande"/>
      </a:defRPr>
    </a:lvl8pPr>
    <a:lvl9pPr indent="3657600" defTabSz="457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  <p:transition xmlns:p14="http://schemas.microsoft.com/office/powerpoint/2010/main" spd="med" advClick="1"/>
  <p:txStyles>
    <p:title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2286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2743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3200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3657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444500" marR="0" indent="-444500" algn="l" defTabSz="58420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889000" marR="0" indent="-444500" algn="l" defTabSz="58420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1333500" marR="0" indent="-444500" algn="l" defTabSz="58420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1778000" marR="0" indent="-444500" algn="l" defTabSz="58420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2222500" marR="0" indent="-444500" algn="l" defTabSz="58420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2667000" marR="0" indent="-444500" algn="l" defTabSz="58420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3111500" marR="0" indent="-444500" algn="l" defTabSz="58420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3556000" marR="0" indent="-444500" algn="l" defTabSz="58420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4000500" marR="0" indent="-444500" algn="l" defTabSz="58420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2286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2743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3200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3657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video" Target="../media/media1.mov"/><Relationship Id="rId4" Type="http://schemas.microsoft.com/office/2007/relationships/media" Target="../media/media1.mov"/><Relationship Id="rId5" Type="http://schemas.openxmlformats.org/officeDocument/2006/relationships/image" Target="../media/image20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3" Type="http://schemas.openxmlformats.org/officeDocument/2006/relationships/video" Target="../media/media2.mov"/><Relationship Id="rId4" Type="http://schemas.microsoft.com/office/2007/relationships/media" Target="../media/media2.mov"/><Relationship Id="rId5" Type="http://schemas.openxmlformats.org/officeDocument/2006/relationships/image" Target="../media/image25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3" Type="http://schemas.openxmlformats.org/officeDocument/2006/relationships/video" Target="../media/media3.mov"/><Relationship Id="rId4" Type="http://schemas.microsoft.com/office/2007/relationships/media" Target="../media/media3.mov"/><Relationship Id="rId5" Type="http://schemas.openxmlformats.org/officeDocument/2006/relationships/image" Target="../media/image30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Relationship Id="rId3" Type="http://schemas.openxmlformats.org/officeDocument/2006/relationships/video" Target="../media/media4.mov"/><Relationship Id="rId4" Type="http://schemas.microsoft.com/office/2007/relationships/media" Target="../media/media4.mov"/><Relationship Id="rId5" Type="http://schemas.openxmlformats.org/officeDocument/2006/relationships/image" Target="../media/image32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g_0001.pdf" descr="pg_0001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"/>
            <a:ext cx="13004800" cy="97535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g_0010.pdf" descr="pg_0010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"/>
            <a:ext cx="13004800" cy="97535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g_0011.pdf" descr="pg_0011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"/>
            <a:ext cx="13004800" cy="97535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g_0012.pdf" descr="pg_0012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"/>
            <a:ext cx="13004800" cy="97535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g_0013.pdf" descr="pg_0013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"/>
            <a:ext cx="13004800" cy="97535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g_0014.pdf" descr="pg_0014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"/>
            <a:ext cx="13004800" cy="97535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g_0015.pdf" descr="pg_0015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"/>
            <a:ext cx="13004800" cy="97535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g_0016.pdf" descr="pg_0016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"/>
            <a:ext cx="13004800" cy="97535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g_0017.pdf" descr="pg_0017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"/>
            <a:ext cx="13004800" cy="97535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g_0018.pdf" descr="pg_0018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"/>
            <a:ext cx="13004800" cy="97535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g_0019.pdf" descr="pg_0019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"/>
            <a:ext cx="13004800" cy="9753592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pull.mov" descr="pull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386572" y="1789928"/>
            <a:ext cx="8231656" cy="61737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3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57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5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g_0002.pdf" descr="pg_0002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"/>
            <a:ext cx="13004800" cy="97535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g_0020.pdf" descr="pg_0020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"/>
            <a:ext cx="13004800" cy="97535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g_0021.pdf" descr="pg_0021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"/>
            <a:ext cx="13004800" cy="97535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g_0022.pdf" descr="pg_0022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"/>
            <a:ext cx="13004800" cy="97535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g_0023.pdf" descr="pg_0023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"/>
            <a:ext cx="13004800" cy="9753592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compare8k.mov" descr="compare8k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509458" y="2273051"/>
            <a:ext cx="11985884" cy="59929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9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66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6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g_0024.pdf" descr="pg_0024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"/>
            <a:ext cx="13004800" cy="97535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g_0025.pdf" descr="pg_0025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"/>
            <a:ext cx="13004800" cy="97535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g_0026.pdf" descr="pg_0026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"/>
            <a:ext cx="13004800" cy="97535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g_0027.pdf" descr="pg_0027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"/>
            <a:ext cx="13004800" cy="9753592"/>
          </a:xfrm>
          <a:prstGeom prst="rect">
            <a:avLst/>
          </a:prstGeom>
          <a:ln w="12700">
            <a:miter lim="400000"/>
          </a:ln>
        </p:spPr>
      </p:pic>
      <p:pic>
        <p:nvPicPr>
          <p:cNvPr id="75" name="s50a54r.mov" descr="s50a54r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43224" y="3346439"/>
            <a:ext cx="12518352" cy="30607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00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75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7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7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g_0028.pdf" descr="pg_0028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"/>
            <a:ext cx="13004800" cy="9753592"/>
          </a:xfrm>
          <a:prstGeom prst="rect">
            <a:avLst/>
          </a:prstGeom>
          <a:ln w="12700">
            <a:miter lim="400000"/>
          </a:ln>
        </p:spPr>
      </p:pic>
      <p:pic>
        <p:nvPicPr>
          <p:cNvPr id="78" name="s50updown.mov" descr="s50updown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828476" y="1926359"/>
            <a:ext cx="11347848" cy="59008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00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78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7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78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g_0029.pdf" descr="pg_0029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"/>
            <a:ext cx="13004800" cy="97535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g_0003.pdf" descr="pg_0003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"/>
            <a:ext cx="13004800" cy="97535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g_0030.pdf" descr="pg_0030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"/>
            <a:ext cx="13004800" cy="97535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g_0031.pdf" descr="pg_0031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"/>
            <a:ext cx="13004800" cy="97535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g_0032.pdf" descr="pg_0032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"/>
            <a:ext cx="13004800" cy="97535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g_0033.pdf" descr="pg_0033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"/>
            <a:ext cx="13004800" cy="97535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g_0034.pdf" descr="pg_0034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"/>
            <a:ext cx="13004800" cy="97535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g_0035.pdf" descr="pg_0035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"/>
            <a:ext cx="13004800" cy="97535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g_0036.pdf" descr="pg_0036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"/>
            <a:ext cx="13004800" cy="97535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g_0037.pdf" descr="pg_0037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"/>
            <a:ext cx="13004800" cy="97535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g_0038.pdf" descr="pg_0038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"/>
            <a:ext cx="13004800" cy="97535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g_0039.pdf" descr="pg_0039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"/>
            <a:ext cx="13004800" cy="97535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g_0004.pdf" descr="pg_0004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"/>
            <a:ext cx="13004800" cy="97535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g_0040.pdf" descr="pg_0040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"/>
            <a:ext cx="13004800" cy="97535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g_0041.pdf" descr="pg_0041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"/>
            <a:ext cx="13004800" cy="97535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g_0042.pdf" descr="pg_0042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"/>
            <a:ext cx="13004800" cy="97535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g_0043.pdf" descr="pg_0043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"/>
            <a:ext cx="13004800" cy="97535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g_0044.pdf" descr="pg_0044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"/>
            <a:ext cx="13004800" cy="97535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g_0045.pdf" descr="pg_0045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"/>
            <a:ext cx="13004800" cy="97535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g_0046.pdf" descr="pg_0046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"/>
            <a:ext cx="13004800" cy="97535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pg_0047.pdf" descr="pg_0047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"/>
            <a:ext cx="13004800" cy="97535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g_0048.pdf" descr="pg_0048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"/>
            <a:ext cx="13004800" cy="97535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g_0049.pdf" descr="pg_0049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"/>
            <a:ext cx="13004800" cy="97535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g_0005.pdf" descr="pg_0005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"/>
            <a:ext cx="13004800" cy="97535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g_0050.pdf" descr="pg_0050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"/>
            <a:ext cx="13004800" cy="97535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g_0051.pdf" descr="pg_0051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"/>
            <a:ext cx="13004800" cy="97535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g_0052.pdf" descr="pg_0052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"/>
            <a:ext cx="13004800" cy="97535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g_0006.pdf" descr="pg_0006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"/>
            <a:ext cx="13004800" cy="97535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g_0007.pdf" descr="pg_0007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"/>
            <a:ext cx="13004800" cy="97535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g_0008.pdf" descr="pg_0008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"/>
            <a:ext cx="13004800" cy="97535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g_0009.pdf" descr="pg_0009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"/>
            <a:ext cx="13004800" cy="97535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